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59" r:id="rId6"/>
    <p:sldId id="260" r:id="rId7"/>
    <p:sldId id="262" r:id="rId8"/>
    <p:sldId id="261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6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5024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679025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38454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presentation will explore the importance of a bus reservation system using a binary search tree and its benefits in enhancing efficiency and search capabilities.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51782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786086" y="5161598"/>
            <a:ext cx="52044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AKANKSHA MISHRA (RA2211003011513)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</a:rPr>
              <a:t>ADITYA ROY (RA221103011539)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</a:rPr>
              <a:t>APARIJIT CHAKRABORTY (RA2211003011540)</a:t>
            </a:r>
            <a:endParaRPr lang="en-US" sz="2187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E4B93B0A-63B8-3DCB-DDCC-EF478647BB2D}"/>
              </a:ext>
            </a:extLst>
          </p:cNvPr>
          <p:cNvSpPr/>
          <p:nvPr/>
        </p:nvSpPr>
        <p:spPr>
          <a:xfrm>
            <a:off x="6035580" y="316350"/>
            <a:ext cx="8169518" cy="1863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buNone/>
            </a:pPr>
            <a:r>
              <a:rPr lang="en-US" sz="4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Bus Reservation System By Using </a:t>
            </a:r>
          </a:p>
          <a:p>
            <a:pPr marL="0" indent="0" algn="ctr">
              <a:buNone/>
            </a:pPr>
            <a:r>
              <a:rPr lang="en-US" sz="4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Binary Search Tree </a:t>
            </a:r>
            <a:endParaRPr lang="en-US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1FF6B3FE-A443-061A-BC0A-E8060AF38DDB}"/>
              </a:ext>
            </a:extLst>
          </p:cNvPr>
          <p:cNvSpPr/>
          <p:nvPr/>
        </p:nvSpPr>
        <p:spPr>
          <a:xfrm>
            <a:off x="2297" y="0"/>
            <a:ext cx="14628103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D5C7B09D-00B1-894B-824B-A41C6714DA8D}"/>
              </a:ext>
            </a:extLst>
          </p:cNvPr>
          <p:cNvSpPr/>
          <p:nvPr/>
        </p:nvSpPr>
        <p:spPr>
          <a:xfrm>
            <a:off x="531863" y="1941270"/>
            <a:ext cx="6076756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 Statement</a:t>
            </a:r>
            <a:endParaRPr lang="en-US" sz="5249" dirty="0"/>
          </a:p>
        </p:txBody>
      </p:sp>
      <p:sp>
        <p:nvSpPr>
          <p:cNvPr id="4" name="Text 3">
            <a:extLst>
              <a:ext uri="{FF2B5EF4-FFF2-40B4-BE49-F238E27FC236}">
                <a16:creationId xmlns:a16="http://schemas.microsoft.com/office/drawing/2014/main" id="{21C19BC0-E962-CE4E-482A-8B0BBF7082AA}"/>
              </a:ext>
            </a:extLst>
          </p:cNvPr>
          <p:cNvSpPr/>
          <p:nvPr/>
        </p:nvSpPr>
        <p:spPr>
          <a:xfrm>
            <a:off x="677337" y="3357108"/>
            <a:ext cx="5931282" cy="3563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3A363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Design and implement a bus reservation system where seat information is managed using a Binary Search Tree (BST). The system should allow users to efficiently reserve seats, view seat availability, and enable administrators to manage bus details. Ensure a secure and user-friendly interface with features such as user authentication, real-time availability updates, and payment integration.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Problem Statement: What It Is, How to Write + Examples">
            <a:extLst>
              <a:ext uri="{FF2B5EF4-FFF2-40B4-BE49-F238E27FC236}">
                <a16:creationId xmlns:a16="http://schemas.microsoft.com/office/drawing/2014/main" id="{93C08F0E-A2B6-DD83-45D6-0E60ECBC3A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13" r="10939" b="8333"/>
          <a:stretch/>
        </p:blipFill>
        <p:spPr bwMode="auto">
          <a:xfrm>
            <a:off x="8624450" y="41563"/>
            <a:ext cx="6003653" cy="8146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1600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What is a Binary Search Tree?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442698"/>
            <a:ext cx="8023722" cy="20112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binary search tree is a data structure where each node has at most two children, a left child and a right child. It allows for efficient searching and insertion of elements.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sp>
        <p:nvSpPr>
          <p:cNvPr id="4" name="Text 2"/>
          <p:cNvSpPr/>
          <p:nvPr/>
        </p:nvSpPr>
        <p:spPr>
          <a:xfrm>
            <a:off x="2584966" y="583763"/>
            <a:ext cx="9460468" cy="13223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207"/>
              </a:lnSpc>
              <a:buNone/>
            </a:pPr>
            <a:r>
              <a:rPr lang="en-US" sz="416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Implementation of a Bus Reservation System using a Binary Search Tree</a:t>
            </a:r>
            <a:endParaRPr lang="en-US" sz="4166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966" y="2329220"/>
            <a:ext cx="4571524" cy="282535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84966" y="5419011"/>
            <a:ext cx="3002280" cy="3306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4"/>
              </a:lnSpc>
              <a:buNone/>
            </a:pPr>
            <a:r>
              <a:rPr lang="en-US" sz="2083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Design and Architecture</a:t>
            </a:r>
            <a:endParaRPr lang="en-US" sz="2083" dirty="0"/>
          </a:p>
        </p:txBody>
      </p:sp>
      <p:sp>
        <p:nvSpPr>
          <p:cNvPr id="7" name="Text 4"/>
          <p:cNvSpPr/>
          <p:nvPr/>
        </p:nvSpPr>
        <p:spPr>
          <a:xfrm>
            <a:off x="2584966" y="5961221"/>
            <a:ext cx="4571524" cy="10154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6"/>
              </a:lnSpc>
              <a:buNone/>
            </a:pPr>
            <a:r>
              <a:rPr lang="en-US" sz="1666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bus reservation system is designed to handle the reservation process and manage passenger data efficiently using a binary search tree structure.</a:t>
            </a:r>
            <a:endParaRPr lang="en-US" sz="1666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910" y="2329220"/>
            <a:ext cx="4571524" cy="282535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73910" y="5419011"/>
            <a:ext cx="4571524" cy="661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04"/>
              </a:lnSpc>
              <a:buNone/>
            </a:pPr>
            <a:r>
              <a:rPr lang="en-US" sz="2083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Structures and Algorithms Utilized</a:t>
            </a:r>
            <a:endParaRPr lang="en-US" sz="2083" dirty="0"/>
          </a:p>
        </p:txBody>
      </p:sp>
      <p:sp>
        <p:nvSpPr>
          <p:cNvPr id="10" name="Text 6"/>
          <p:cNvSpPr/>
          <p:nvPr/>
        </p:nvSpPr>
        <p:spPr>
          <a:xfrm>
            <a:off x="7473910" y="6291858"/>
            <a:ext cx="4571524" cy="13539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6"/>
              </a:lnSpc>
              <a:buNone/>
            </a:pPr>
            <a:r>
              <a:rPr lang="en-US" sz="1666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leverages various data structures and algorithms like linked lists, queues, and binary search trees to store and manage the information effectively.</a:t>
            </a:r>
            <a:endParaRPr lang="en-US" sz="1666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070967"/>
            <a:ext cx="93064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Benefits and Advantages of using a Binary Search Tree for Bus Reservation Systems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487341"/>
            <a:ext cx="9306401" cy="1724501"/>
          </a:xfrm>
          <a:prstGeom prst="roundRect">
            <a:avLst>
              <a:gd name="adj" fmla="val 3865"/>
            </a:avLst>
          </a:prstGeom>
          <a:solidFill>
            <a:srgbClr val="F6E9D5"/>
          </a:solidFill>
          <a:ln/>
        </p:spPr>
      </p:sp>
      <p:sp>
        <p:nvSpPr>
          <p:cNvPr id="7" name="Text 4"/>
          <p:cNvSpPr/>
          <p:nvPr/>
        </p:nvSpPr>
        <p:spPr>
          <a:xfrm>
            <a:off x="4712970" y="3709511"/>
            <a:ext cx="5547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Efficiency and Performance Improvements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12970" y="4278868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binary search tree allows for quick search and retrieval operations, reducing the time taken for reservations and providing a seamless user experience.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490799" y="5434013"/>
            <a:ext cx="9306401" cy="1724501"/>
          </a:xfrm>
          <a:prstGeom prst="roundRect">
            <a:avLst>
              <a:gd name="adj" fmla="val 3865"/>
            </a:avLst>
          </a:prstGeom>
          <a:solidFill>
            <a:srgbClr val="F6E9D5"/>
          </a:solidFill>
          <a:ln/>
        </p:spPr>
      </p:sp>
      <p:sp>
        <p:nvSpPr>
          <p:cNvPr id="10" name="Text 7"/>
          <p:cNvSpPr/>
          <p:nvPr/>
        </p:nvSpPr>
        <p:spPr>
          <a:xfrm>
            <a:off x="4712970" y="5656183"/>
            <a:ext cx="5615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Enhanced Search and Retrieval Capabilities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4712970" y="6225540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BST's property of maintaining sorted data makes it efficient for retrieving information based on various criteria such as passenger names, seat numbers, and travel dates.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265396"/>
            <a:ext cx="93064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Challenges and Considerations in Implementing a Bus Reservation System using a Binary Search Tree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85536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7" name="Text 4"/>
          <p:cNvSpPr/>
          <p:nvPr/>
        </p:nvSpPr>
        <p:spPr>
          <a:xfrm>
            <a:off x="1022152" y="3897035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931682"/>
            <a:ext cx="58216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Handling Complex Scenarios and Edge Cases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4501039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needs to account for scenarios such as overlapping reservations, cancellations, and modifications while ensuring data consistency and reliability.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33199" y="560760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1" name="Text 8"/>
          <p:cNvSpPr/>
          <p:nvPr/>
        </p:nvSpPr>
        <p:spPr>
          <a:xfrm>
            <a:off x="995482" y="5649278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1555313" y="5683925"/>
            <a:ext cx="5113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Maintenance and Scalability Challenges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1555313" y="6253282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 the system grows with an increase in users and routes, maintaining data integrity and ensuring scalability become crucial aspects that need to be addressed.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310B6095-6B57-75CF-2EB2-6936B82C4AE4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8607FD-24E5-4880-FC27-42B5EC607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576" y="673850"/>
            <a:ext cx="7132753" cy="34409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ACDCBD-D42F-2007-9E06-FA06E7049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576" y="4323144"/>
            <a:ext cx="7132752" cy="3448504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86138294-98D3-C518-69C9-42F2E2E1F3AD}"/>
              </a:ext>
            </a:extLst>
          </p:cNvPr>
          <p:cNvSpPr/>
          <p:nvPr/>
        </p:nvSpPr>
        <p:spPr>
          <a:xfrm>
            <a:off x="844775" y="526956"/>
            <a:ext cx="4190214" cy="13365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Outputs:</a:t>
            </a:r>
            <a:endParaRPr lang="en-US" sz="4374" dirty="0"/>
          </a:p>
        </p:txBody>
      </p:sp>
    </p:spTree>
    <p:extLst>
      <p:ext uri="{BB962C8B-B14F-4D97-AF65-F5344CB8AC3E}">
        <p14:creationId xmlns:p14="http://schemas.microsoft.com/office/powerpoint/2010/main" val="3965378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48389" y="127873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7301270" y="2306360"/>
            <a:ext cx="27742" cy="464439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8" name="Shape 5"/>
          <p:cNvSpPr/>
          <p:nvPr/>
        </p:nvSpPr>
        <p:spPr>
          <a:xfrm>
            <a:off x="7565053" y="2715994"/>
            <a:ext cx="777597" cy="27742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9" name="Shape 6"/>
          <p:cNvSpPr/>
          <p:nvPr/>
        </p:nvSpPr>
        <p:spPr>
          <a:xfrm>
            <a:off x="7065109" y="247995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0" name="Text 7"/>
          <p:cNvSpPr/>
          <p:nvPr/>
        </p:nvSpPr>
        <p:spPr>
          <a:xfrm>
            <a:off x="7254061" y="2521625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537138" y="2528530"/>
            <a:ext cx="2712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Recap of Main Points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537138" y="3097887"/>
            <a:ext cx="374475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bus reservation system utilizing a binary search tree offers efficient searching, retrieval, and data management, enhancing the overall performance of the system.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512" y="3826847"/>
            <a:ext cx="777597" cy="27742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4" name="Shape 11"/>
          <p:cNvSpPr/>
          <p:nvPr/>
        </p:nvSpPr>
        <p:spPr>
          <a:xfrm>
            <a:off x="7065109" y="359080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</p:sp>
      <p:sp>
        <p:nvSpPr>
          <p:cNvPr id="15" name="Text 12"/>
          <p:cNvSpPr/>
          <p:nvPr/>
        </p:nvSpPr>
        <p:spPr>
          <a:xfrm>
            <a:off x="7227391" y="3632478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2348389" y="3639383"/>
            <a:ext cx="3744635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Potential Future Developments and Improvements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2348389" y="4903113"/>
            <a:ext cx="374463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Further advancements in the system can include the integration of real-time tracking, automated seat allocation algorithms, and enhanced user interfaces.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448</Words>
  <Application>Microsoft Office PowerPoint</Application>
  <PresentationFormat>Custom</PresentationFormat>
  <Paragraphs>43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Lora</vt:lpstr>
      <vt:lpstr>Source Sans Pro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Aditya Roy</cp:lastModifiedBy>
  <cp:revision>6</cp:revision>
  <dcterms:created xsi:type="dcterms:W3CDTF">2023-11-10T04:42:35Z</dcterms:created>
  <dcterms:modified xsi:type="dcterms:W3CDTF">2023-11-14T03:24:51Z</dcterms:modified>
</cp:coreProperties>
</file>